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8E46D-442D-436B-8014-B4A617E87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346F3-F74B-441D-B797-703E7CA5D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109A5-FE07-44BE-BAED-FFD67D40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4F99F-422C-4C94-B8C4-AB603C7C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5DB1-44BC-4FAB-849D-C7239B01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63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C0842-9737-4B2C-BB14-2416B204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B3921-4DC6-439E-80E9-1EF2CB3F7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BB18F-96D8-4517-92C9-8759C290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28A01-C021-4B2A-B6C5-7CBE6685B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829CF-EEAC-4F6C-97D2-1C847001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ABB5B-D41D-45C5-A800-8655E164B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ACAA2-5078-4397-B34E-50FDAF8BC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2B9F-F0A6-429C-952D-A36D96CD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4AFDE-A5FD-4846-BE68-DB07CFD1D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AFEE-AB19-436B-B969-A8D23A3A2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6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0DF23-15EB-4FD3-9318-13A35FF0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F2BCE-5681-49A0-8670-F31B3E412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9CD93-A494-4BA7-B7D5-87BE1C92E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09B0E-6734-4801-865F-02A31820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5B9D4-2417-4469-8914-AB8FB9E6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64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88DA3-8E18-486E-8E35-8D795F574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A396D-0CB6-4026-8932-D4A16C0AC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80F00-33D5-4083-84E1-97D591C42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B756D-B826-4C35-A460-5F84BA56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371E7-FD3A-4E6F-AB97-5D3B7CDF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38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02232-522F-49AC-9440-3AD81ACE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C4260-4053-4208-A5EF-CB0175625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77EBC-E216-430D-A951-6B547FD4D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2C49F-CDEA-43C9-84B1-50A22DB2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0CA74-3230-4DF3-A93C-13E12BB6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682A6-B6A6-4A36-8F03-237A6AEE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2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572E2-46ED-494F-AD05-E9CB8B39D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8140F-665E-4379-BB6B-387B8A781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D1DE9-ADF7-48AA-92F6-587746FD8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35EA2-010A-4EDC-AA50-867026D6F6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18F43-6A7F-4BE8-9C52-AF63714D0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121B-9DC6-4ABA-BEF7-5189378E2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B9E93E-B50E-4BD5-9C2C-08152704D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5E44E2-EC1A-436E-80AE-F84FE9C2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45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AC446-3D8A-4D83-BAB7-58333CC85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9F3D43-0AD9-42DD-922D-C258D3FB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7DBCE-5AF2-4273-BC89-CBFBC3D21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CCB43-0749-4993-9E27-78CC07D0B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69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F1500D-648B-4F58-9133-897A61A2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DAAA71-16CE-4AA2-A22C-0366608E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8F68F-5216-45B5-A8B9-4419BAFD8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93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A1D5-481E-4B18-9481-ED448F51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144BD-EADD-4C18-85BE-9F6FE12B1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AF31C-D751-41A6-BFC8-2C4CE3B0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B6259-7123-4E27-97DE-E1402D92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B785E-A510-47FF-880C-6E5D715D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631C6-3DA1-4AF2-8B33-59E26C14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87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3A9-4301-457F-9561-66F2A62DE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88E273-E9A2-4CAD-A793-F91A08B37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7284F-6928-4F05-AD0D-0E8ADCB49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570A6-35D2-411E-AE44-EEA3CA31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FBE9E-A507-4DFC-855F-48B37E56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669A2-02EF-46E2-A9FC-E5CBB434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07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DB2D64-6F98-46C5-8A57-17CE603BA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6B0BC-82D9-4C7E-BBD1-32ABF00B0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4DA38-C880-4A54-A0E5-4B72FE8225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2FCDB-14A2-44FD-AB1B-8075D02874C8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96236-8786-4D42-9B2F-94AD900AB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32F50-8E40-4342-BA91-75BD845E9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39894-71FF-42BF-AA61-30EB7A0C9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79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F97EC-D201-4A72-9A88-CD74971AD5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Example Header Page</a:t>
            </a:r>
          </a:p>
        </p:txBody>
      </p:sp>
    </p:spTree>
    <p:extLst>
      <p:ext uri="{BB962C8B-B14F-4D97-AF65-F5344CB8AC3E}">
        <p14:creationId xmlns:p14="http://schemas.microsoft.com/office/powerpoint/2010/main" val="284550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DB71D-9DB6-469E-9568-5D476A3D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E9073-F459-4ABB-9EC5-2B6266492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Issues.each</a:t>
            </a:r>
            <a:r>
              <a:rPr lang="en-GB" dirty="0"/>
              <a:t>: </a:t>
            </a:r>
            <a:r>
              <a:rPr lang="en-GB" dirty="0" err="1"/>
              <a:t>issues.page_num</a:t>
            </a:r>
            <a:r>
              <a:rPr lang="en-GB" dirty="0"/>
              <a:t>: </a:t>
            </a:r>
            <a:r>
              <a:rPr lang="en-GB" dirty="0" err="1"/>
              <a:t>issues.summary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51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DB71D-9DB6-469E-9568-5D476A3D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Issue: </a:t>
            </a:r>
            <a:r>
              <a:rPr lang="en-GB" dirty="0" err="1"/>
              <a:t>issue.key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E9073-F459-4ABB-9EC5-2B6266492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891435"/>
            <a:ext cx="10515600" cy="537565"/>
          </a:xfrm>
        </p:spPr>
        <p:txBody>
          <a:bodyPr/>
          <a:lstStyle/>
          <a:p>
            <a:pPr marL="0" indent="0">
              <a:buNone/>
            </a:pPr>
            <a:r>
              <a:rPr lang="en-GB" b="0" i="0" dirty="0" err="1">
                <a:solidFill>
                  <a:srgbClr val="172B4D"/>
                </a:solidFill>
                <a:effectLst/>
                <a:latin typeface="-apple-system"/>
              </a:rPr>
              <a:t>issue.description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46AE21-A868-4863-AA3C-9D224AF8D2F4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537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Issue.summary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83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-apple-system</vt:lpstr>
      <vt:lpstr>Arial</vt:lpstr>
      <vt:lpstr>Calibri</vt:lpstr>
      <vt:lpstr>Calibri Light</vt:lpstr>
      <vt:lpstr>Office Theme</vt:lpstr>
      <vt:lpstr>Example Header Page</vt:lpstr>
      <vt:lpstr>Table of Contents</vt:lpstr>
      <vt:lpstr>Issue: issue.key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Header Page</dc:title>
  <dc:creator>Matthew Grover</dc:creator>
  <cp:lastModifiedBy>Matthew Grover</cp:lastModifiedBy>
  <cp:revision>2</cp:revision>
  <dcterms:created xsi:type="dcterms:W3CDTF">2021-12-13T11:42:50Z</dcterms:created>
  <dcterms:modified xsi:type="dcterms:W3CDTF">2021-12-13T11:44:00Z</dcterms:modified>
</cp:coreProperties>
</file>